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handoutMasterIdLst>
    <p:handoutMasterId r:id="rId29"/>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86" r:id="rId15"/>
    <p:sldId id="291" r:id="rId16"/>
    <p:sldId id="294" r:id="rId17"/>
    <p:sldId id="305" r:id="rId18"/>
    <p:sldId id="304" r:id="rId19"/>
    <p:sldId id="303" r:id="rId20"/>
    <p:sldId id="306" r:id="rId21"/>
    <p:sldId id="307" r:id="rId22"/>
    <p:sldId id="308" r:id="rId23"/>
    <p:sldId id="309" r:id="rId24"/>
    <p:sldId id="310" r:id="rId25"/>
    <p:sldId id="312" r:id="rId26"/>
    <p:sldId id="266"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26</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530225" y="318334"/>
            <a:ext cx="11131550" cy="1325563"/>
          </a:xfrm>
        </p:spPr>
        <p:txBody>
          <a:bodyPr>
            <a:normAutofit fontScale="90000"/>
          </a:bodyPr>
          <a:lstStyle/>
          <a:p>
            <a:r>
              <a:rPr lang="en-AU" sz="3600" dirty="0"/>
              <a:t>The Most Viewed Quarantine Challenge Videos During Strict COVID Lockdown</a:t>
            </a:r>
            <a:br>
              <a:rPr lang="en-AU" b="1" i="0" dirty="0">
                <a:solidFill>
                  <a:srgbClr val="1F2328"/>
                </a:solidFill>
                <a:effectLst/>
                <a:latin typeface="-apple-system"/>
              </a:rPr>
            </a:b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43897"/>
            <a:ext cx="117475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E565E-3F3D-F817-90E0-4301B408A335}"/>
              </a:ext>
            </a:extLst>
          </p:cNvPr>
          <p:cNvSpPr txBox="1"/>
          <p:nvPr/>
        </p:nvSpPr>
        <p:spPr>
          <a:xfrm>
            <a:off x="863930" y="5106830"/>
            <a:ext cx="9004465" cy="923330"/>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The horizontal bar graph depict the most viewed quarantine challenge videos created during lockdown. This data was pulled from the YouTube Search API dataset and the word cloud was generated from the comments.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08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4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5632311"/>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obvious changes in viewer trends.</a:t>
            </a: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In India, one of the largest viewed channels is  </a:t>
            </a:r>
            <a:r>
              <a:rPr lang="en-AU" sz="1200" dirty="0" err="1">
                <a:solidFill>
                  <a:schemeClr val="bg1"/>
                </a:solidFill>
                <a:latin typeface="-apple-system"/>
              </a:rPr>
              <a:t>Duniya</a:t>
            </a:r>
            <a:r>
              <a:rPr lang="en-AU" sz="1200" dirty="0">
                <a:solidFill>
                  <a:schemeClr val="bg1"/>
                </a:solidFill>
                <a:latin typeface="-apple-system"/>
              </a:rPr>
              <a:t> Today – a very popular News, Sport and Entertainment channel. Other popular channels include:</a:t>
            </a:r>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6612" y="4008493"/>
            <a:ext cx="10518776" cy="1200329"/>
          </a:xfrm>
        </p:spPr>
        <p:txBody>
          <a:bodyPr vert="horz" wrap="square" lIns="91440" tIns="45720" rIns="91440" bIns="45720" rtlCol="0" anchor="b">
            <a:normAutofit/>
          </a:bodyPr>
          <a:lstStyle/>
          <a:p>
            <a:r>
              <a:rPr lang="en-US" sz="7200" dirty="0"/>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Tree>
    <p:extLst>
      <p:ext uri="{BB962C8B-B14F-4D97-AF65-F5344CB8AC3E}">
        <p14:creationId xmlns:p14="http://schemas.microsoft.com/office/powerpoint/2010/main" val="90167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TotalTime>
  <Words>2203</Words>
  <Application>Microsoft Office PowerPoint</Application>
  <PresentationFormat>Widescreen</PresentationFormat>
  <Paragraphs>161</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The Most Viewed Quarantine Challenge Videos During Strict COVID Lockdown  </vt:lpstr>
      <vt:lpstr>PowerPoint Presentation</vt:lpstr>
      <vt:lpstr>Hypothesis 3: Find out pre and during Covid viewership behavior</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9</cp:revision>
  <dcterms:created xsi:type="dcterms:W3CDTF">2023-05-21T21:32:27Z</dcterms:created>
  <dcterms:modified xsi:type="dcterms:W3CDTF">2023-05-23T09:45:20Z</dcterms:modified>
</cp:coreProperties>
</file>